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86" r:id="rId4"/>
    <p:sldId id="283" r:id="rId5"/>
    <p:sldId id="284" r:id="rId6"/>
    <p:sldId id="267" r:id="rId7"/>
    <p:sldId id="276" r:id="rId8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24E0C"/>
    <a:srgbClr val="FFC000"/>
    <a:srgbClr val="FF3300"/>
    <a:srgbClr val="FF0000"/>
    <a:srgbClr val="FF6600"/>
    <a:srgbClr val="1689A0"/>
    <a:srgbClr val="7030A0"/>
    <a:srgbClr val="46457A"/>
    <a:srgbClr val="4276AA"/>
    <a:srgbClr val="40404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6182" autoAdjust="0"/>
  </p:normalViewPr>
  <p:slideViewPr>
    <p:cSldViewPr snapToGrid="0">
      <p:cViewPr>
        <p:scale>
          <a:sx n="75" d="100"/>
          <a:sy n="75" d="100"/>
        </p:scale>
        <p:origin x="-1854" y="-4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2414" y="43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317D8E9-DDB9-4B82-AE09-64A7E077FF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C9851-0BC2-4EF5-9B20-B817EC2223B1}" type="datetimeFigureOut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081CC35-6A07-433D-A330-0EAE903A29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08A82-66E4-45C5-B31B-D0BD6746B9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94598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6F32138-A758-4FED-A89C-4C9C307AB011}"/>
              </a:ext>
            </a:extLst>
          </p:cNvPr>
          <p:cNvSpPr/>
          <p:nvPr userDrawn="1"/>
        </p:nvSpPr>
        <p:spPr>
          <a:xfrm>
            <a:off x="0" y="0"/>
            <a:ext cx="9144000" cy="44670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25882" y="3848934"/>
            <a:ext cx="3565922" cy="48109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25882" y="2463277"/>
            <a:ext cx="3565922" cy="1351049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25882" y="4950319"/>
            <a:ext cx="356592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</a:defRPr>
            </a:lvl1pPr>
            <a:lvl2pPr marL="342883" indent="0">
              <a:buNone/>
              <a:defRPr/>
            </a:lvl2pPr>
            <a:lvl3pPr marL="685765" indent="0">
              <a:buNone/>
              <a:defRPr/>
            </a:lvl3pPr>
            <a:lvl4pPr marL="1028648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zh-CN" altLang="en-US" dirty="0"/>
              <a:t>署名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525882" y="5229719"/>
            <a:ext cx="356592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</a:defRPr>
            </a:lvl1pPr>
            <a:lvl2pPr marL="342883" indent="0">
              <a:buNone/>
              <a:defRPr/>
            </a:lvl2pPr>
            <a:lvl3pPr marL="685765" indent="0">
              <a:buNone/>
              <a:defRPr/>
            </a:lvl3pPr>
            <a:lvl4pPr marL="1028648" indent="0">
              <a:buNone/>
              <a:defRPr/>
            </a:lvl4pPr>
            <a:lvl5pPr marL="1371532" indent="0">
              <a:buNone/>
              <a:defRPr/>
            </a:lvl5pPr>
          </a:lstStyle>
          <a:p>
            <a:pPr lvl="0"/>
            <a:r>
              <a:rPr lang="zh-CN" altLang="en-US" dirty="0"/>
              <a:t>日期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F393690-FAC8-41A6-BD62-D5D4592C182D}"/>
              </a:ext>
            </a:extLst>
          </p:cNvPr>
          <p:cNvGrpSpPr/>
          <p:nvPr userDrawn="1"/>
        </p:nvGrpSpPr>
        <p:grpSpPr>
          <a:xfrm>
            <a:off x="2961295" y="1233116"/>
            <a:ext cx="6239855" cy="5175099"/>
            <a:chOff x="3548282" y="1831669"/>
            <a:chExt cx="5095437" cy="4225962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D8C3AE58-E73F-4F07-8356-63BE7D4BFE12}"/>
                </a:ext>
              </a:extLst>
            </p:cNvPr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23" name="Freeform 4283">
                <a:extLst>
                  <a:ext uri="{FF2B5EF4-FFF2-40B4-BE49-F238E27FC236}">
                    <a16:creationId xmlns="" xmlns:a16="http://schemas.microsoft.com/office/drawing/2014/main" id="{2A9800F5-12BE-41EB-9F90-47E7A592D4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4" name="Freeform 4284">
                <a:extLst>
                  <a:ext uri="{FF2B5EF4-FFF2-40B4-BE49-F238E27FC236}">
                    <a16:creationId xmlns="" xmlns:a16="http://schemas.microsoft.com/office/drawing/2014/main" id="{0BC52C05-2228-496A-90CF-AC452EC5BC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5" name="Freeform 4285">
                <a:extLst>
                  <a:ext uri="{FF2B5EF4-FFF2-40B4-BE49-F238E27FC236}">
                    <a16:creationId xmlns="" xmlns:a16="http://schemas.microsoft.com/office/drawing/2014/main" id="{BDD9395E-68D1-42B5-B764-E429A5EF7D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6" name="Freeform 4286">
                <a:extLst>
                  <a:ext uri="{FF2B5EF4-FFF2-40B4-BE49-F238E27FC236}">
                    <a16:creationId xmlns="" xmlns:a16="http://schemas.microsoft.com/office/drawing/2014/main" id="{96178292-52ED-42B2-98AC-97ABD8B689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7" name="Freeform 4287">
                <a:extLst>
                  <a:ext uri="{FF2B5EF4-FFF2-40B4-BE49-F238E27FC236}">
                    <a16:creationId xmlns="" xmlns:a16="http://schemas.microsoft.com/office/drawing/2014/main" id="{CB8ECA5F-1AA9-441A-8EF4-E2E5AF05F4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8" name="Freeform 4288">
                <a:extLst>
                  <a:ext uri="{FF2B5EF4-FFF2-40B4-BE49-F238E27FC236}">
                    <a16:creationId xmlns="" xmlns:a16="http://schemas.microsoft.com/office/drawing/2014/main" id="{255A30F3-7411-4D47-96E4-D46D7CCF60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9" name="Freeform 4289">
                <a:extLst>
                  <a:ext uri="{FF2B5EF4-FFF2-40B4-BE49-F238E27FC236}">
                    <a16:creationId xmlns="" xmlns:a16="http://schemas.microsoft.com/office/drawing/2014/main" id="{F1227EAA-330B-49A4-8080-7D1A10A425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30" name="Freeform 4290">
                <a:extLst>
                  <a:ext uri="{FF2B5EF4-FFF2-40B4-BE49-F238E27FC236}">
                    <a16:creationId xmlns="" xmlns:a16="http://schemas.microsoft.com/office/drawing/2014/main" id="{74936A2F-E36E-4D70-9C44-6FEEF7822B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  <p:sp>
          <p:nvSpPr>
            <p:cNvPr id="22" name="Freeform 4291">
              <a:extLst>
                <a:ext uri="{FF2B5EF4-FFF2-40B4-BE49-F238E27FC236}">
                  <a16:creationId xmlns="" xmlns:a16="http://schemas.microsoft.com/office/drawing/2014/main" id="{AA26AD14-A1A3-45A5-8126-A76A59F10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</p:spTree>
    <p:extLst>
      <p:ext uri="{BB962C8B-B14F-4D97-AF65-F5344CB8AC3E}">
        <p14:creationId xmlns=""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1725745" y="3443307"/>
            <a:ext cx="4069556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900">
                <a:solidFill>
                  <a:schemeClr val="tx1"/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3B6044B7-81DC-4885-80D6-6B269AAE8D0A}"/>
              </a:ext>
            </a:extLst>
          </p:cNvPr>
          <p:cNvSpPr/>
          <p:nvPr userDrawn="1"/>
        </p:nvSpPr>
        <p:spPr>
          <a:xfrm>
            <a:off x="0" y="2293959"/>
            <a:ext cx="9144000" cy="10084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725744" y="2345156"/>
            <a:ext cx="4064389" cy="895350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8BD9EF2A-F042-4E8E-AD1C-2F0E91E46814}"/>
              </a:ext>
            </a:extLst>
          </p:cNvPr>
          <p:cNvGrpSpPr/>
          <p:nvPr userDrawn="1"/>
        </p:nvGrpSpPr>
        <p:grpSpPr>
          <a:xfrm>
            <a:off x="4807381" y="1805972"/>
            <a:ext cx="4330269" cy="3591362"/>
            <a:chOff x="3548282" y="1831669"/>
            <a:chExt cx="5095437" cy="4225962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EB217979-3E05-410D-AD9A-C782EB24AAB6}"/>
                </a:ext>
              </a:extLst>
            </p:cNvPr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19" name="Freeform 4283">
                <a:extLst>
                  <a:ext uri="{FF2B5EF4-FFF2-40B4-BE49-F238E27FC236}">
                    <a16:creationId xmlns="" xmlns:a16="http://schemas.microsoft.com/office/drawing/2014/main" id="{3D6B5B2E-E254-47D7-8904-DB8024F5C7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2" name="Freeform 4284">
                <a:extLst>
                  <a:ext uri="{FF2B5EF4-FFF2-40B4-BE49-F238E27FC236}">
                    <a16:creationId xmlns="" xmlns:a16="http://schemas.microsoft.com/office/drawing/2014/main" id="{DEAFD83C-1DCE-4EAA-A87A-6B8F7362E5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3" name="Freeform 4285">
                <a:extLst>
                  <a:ext uri="{FF2B5EF4-FFF2-40B4-BE49-F238E27FC236}">
                    <a16:creationId xmlns="" xmlns:a16="http://schemas.microsoft.com/office/drawing/2014/main" id="{230A9EE4-D0AB-4834-9EBA-F12727D751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4" name="Freeform 4286">
                <a:extLst>
                  <a:ext uri="{FF2B5EF4-FFF2-40B4-BE49-F238E27FC236}">
                    <a16:creationId xmlns="" xmlns:a16="http://schemas.microsoft.com/office/drawing/2014/main" id="{CA753041-8618-414C-808E-BC35339C5B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5" name="Freeform 4287">
                <a:extLst>
                  <a:ext uri="{FF2B5EF4-FFF2-40B4-BE49-F238E27FC236}">
                    <a16:creationId xmlns="" xmlns:a16="http://schemas.microsoft.com/office/drawing/2014/main" id="{11789E94-5CE9-463A-B612-A3BD526E1B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6" name="Freeform 4288">
                <a:extLst>
                  <a:ext uri="{FF2B5EF4-FFF2-40B4-BE49-F238E27FC236}">
                    <a16:creationId xmlns="" xmlns:a16="http://schemas.microsoft.com/office/drawing/2014/main" id="{058A0E7A-1A91-4F48-A7D9-53FEB44E70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7" name="Freeform 4289">
                <a:extLst>
                  <a:ext uri="{FF2B5EF4-FFF2-40B4-BE49-F238E27FC236}">
                    <a16:creationId xmlns="" xmlns:a16="http://schemas.microsoft.com/office/drawing/2014/main" id="{C51F932B-3D74-43D9-90BD-012C7FC56C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8" name="Freeform 4290">
                <a:extLst>
                  <a:ext uri="{FF2B5EF4-FFF2-40B4-BE49-F238E27FC236}">
                    <a16:creationId xmlns="" xmlns:a16="http://schemas.microsoft.com/office/drawing/2014/main" id="{1C53F4C6-FE2E-42C9-9A06-2D34D0E56C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  <p:sp>
          <p:nvSpPr>
            <p:cNvPr id="18" name="Freeform 4291">
              <a:extLst>
                <a:ext uri="{FF2B5EF4-FFF2-40B4-BE49-F238E27FC236}">
                  <a16:creationId xmlns="" xmlns:a16="http://schemas.microsoft.com/office/drawing/2014/main" id="{72D6B013-B414-4B99-BFE6-46A2C8128E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239A673-E226-45A0-AF9D-47D50A193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AB8A90D-7FE1-4DC5-8AD9-BECAB627F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A5C9EB-3944-4E71-822A-754D53F2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CE4AC1-A757-4938-8588-7F86F10C6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6896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0BF016C-0330-46C1-BFB4-801B87F94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5E9D1B-B56C-4DCE-8461-00D817A3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581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81EA04F0-0C91-4611-ABF7-E45C9CE859B9}"/>
              </a:ext>
            </a:extLst>
          </p:cNvPr>
          <p:cNvSpPr/>
          <p:nvPr userDrawn="1"/>
        </p:nvSpPr>
        <p:spPr>
          <a:xfrm>
            <a:off x="0" y="0"/>
            <a:ext cx="9144000" cy="3149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1350">
              <a:solidFill>
                <a:schemeClr val="bg1"/>
              </a:solidFill>
            </a:endParaRPr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4655095" y="1462239"/>
            <a:ext cx="307100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4655095" y="3457604"/>
            <a:ext cx="307100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42" marR="0" lvl="0" indent="-171442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4655095" y="3768475"/>
            <a:ext cx="307100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42" marR="0" lvl="0" indent="-171442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时间日期</a:t>
            </a:r>
            <a:endParaRPr lang="en-US" altLang="zh-CN" dirty="0"/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DC6F142-81C1-4128-AAB9-EEEDA2D9F80A}"/>
              </a:ext>
            </a:extLst>
          </p:cNvPr>
          <p:cNvGrpSpPr/>
          <p:nvPr userDrawn="1"/>
        </p:nvGrpSpPr>
        <p:grpSpPr>
          <a:xfrm>
            <a:off x="324826" y="1604715"/>
            <a:ext cx="4330269" cy="3591362"/>
            <a:chOff x="3548282" y="1831669"/>
            <a:chExt cx="5095437" cy="4225962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8B192B50-9211-4E1C-88F0-60E7E3B7CA47}"/>
                </a:ext>
              </a:extLst>
            </p:cNvPr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23" name="Freeform 4283">
                <a:extLst>
                  <a:ext uri="{FF2B5EF4-FFF2-40B4-BE49-F238E27FC236}">
                    <a16:creationId xmlns="" xmlns:a16="http://schemas.microsoft.com/office/drawing/2014/main" id="{082CA641-370D-468F-81A2-D86A6860E2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4" name="Freeform 4284">
                <a:extLst>
                  <a:ext uri="{FF2B5EF4-FFF2-40B4-BE49-F238E27FC236}">
                    <a16:creationId xmlns="" xmlns:a16="http://schemas.microsoft.com/office/drawing/2014/main" id="{366FD6DA-A692-4927-87CC-DCEFDDA65C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5" name="Freeform 4285">
                <a:extLst>
                  <a:ext uri="{FF2B5EF4-FFF2-40B4-BE49-F238E27FC236}">
                    <a16:creationId xmlns="" xmlns:a16="http://schemas.microsoft.com/office/drawing/2014/main" id="{FBCB4054-B223-4FB2-9BEC-146A48012D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6" name="Freeform 4286">
                <a:extLst>
                  <a:ext uri="{FF2B5EF4-FFF2-40B4-BE49-F238E27FC236}">
                    <a16:creationId xmlns="" xmlns:a16="http://schemas.microsoft.com/office/drawing/2014/main" id="{56FF230E-EB32-4F64-A4FF-51C1AA47E6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7" name="Freeform 4287">
                <a:extLst>
                  <a:ext uri="{FF2B5EF4-FFF2-40B4-BE49-F238E27FC236}">
                    <a16:creationId xmlns="" xmlns:a16="http://schemas.microsoft.com/office/drawing/2014/main" id="{09ADA6CD-7D0A-4FF7-A36F-974F5D4CC9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8" name="Freeform 4288">
                <a:extLst>
                  <a:ext uri="{FF2B5EF4-FFF2-40B4-BE49-F238E27FC236}">
                    <a16:creationId xmlns="" xmlns:a16="http://schemas.microsoft.com/office/drawing/2014/main" id="{7DC27D09-DA33-434F-B675-35B41BD18B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29" name="Freeform 4289">
                <a:extLst>
                  <a:ext uri="{FF2B5EF4-FFF2-40B4-BE49-F238E27FC236}">
                    <a16:creationId xmlns="" xmlns:a16="http://schemas.microsoft.com/office/drawing/2014/main" id="{49E68931-9A9B-442F-85D9-398045F4D9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30" name="Freeform 4290">
                <a:extLst>
                  <a:ext uri="{FF2B5EF4-FFF2-40B4-BE49-F238E27FC236}">
                    <a16:creationId xmlns="" xmlns:a16="http://schemas.microsoft.com/office/drawing/2014/main" id="{2F7C62DC-AC83-47ED-842D-6E0B6C8520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  <p:sp>
          <p:nvSpPr>
            <p:cNvPr id="22" name="Freeform 4291">
              <a:extLst>
                <a:ext uri="{FF2B5EF4-FFF2-40B4-BE49-F238E27FC236}">
                  <a16:creationId xmlns="" xmlns:a16="http://schemas.microsoft.com/office/drawing/2014/main" id="{BAA17790-166B-4551-90AE-AB4A65AB50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</p:spTree>
    <p:extLst>
      <p:ext uri="{BB962C8B-B14F-4D97-AF65-F5344CB8AC3E}">
        <p14:creationId xmlns=""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44" y="2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1123951"/>
            <a:ext cx="8137922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051299" y="6405564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2443" y="6405564"/>
            <a:ext cx="310515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49" y="6405564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02444" y="1028700"/>
            <a:ext cx="813792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17" userDrawn="1">
          <p15:clr>
            <a:srgbClr val="F26B43"/>
          </p15:clr>
        </p15:guide>
        <p15:guide id="2" pos="5443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两江新区智慧工地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              </a:t>
            </a:r>
            <a:r>
              <a:rPr lang="zh-CN" altLang="en-US" dirty="0" smtClean="0"/>
              <a:t>用户手册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717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883B30-752A-4AD2-8303-99651F2681CD}"/>
              </a:ext>
            </a:extLst>
          </p:cNvPr>
          <p:cNvSpPr/>
          <p:nvPr/>
        </p:nvSpPr>
        <p:spPr>
          <a:xfrm>
            <a:off x="450440" y="233620"/>
            <a:ext cx="8459644" cy="6306880"/>
          </a:xfrm>
          <a:prstGeom prst="rect">
            <a:avLst/>
          </a:prstGeom>
          <a:solidFill>
            <a:srgbClr val="46457A"/>
          </a:solidFill>
          <a:ln w="38100"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5440364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08E7C61-1FA7-463F-801E-F13381093B28}"/>
              </a:ext>
            </a:extLst>
          </p:cNvPr>
          <p:cNvSpPr txBox="1"/>
          <p:nvPr/>
        </p:nvSpPr>
        <p:spPr>
          <a:xfrm>
            <a:off x="480885" y="1558260"/>
            <a:ext cx="838371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E24E0C"/>
                </a:solidFill>
              </a:rPr>
              <a:t>企业</a:t>
            </a:r>
            <a:r>
              <a:rPr lang="zh-CN" altLang="en-US" sz="2400" dirty="0" smtClean="0">
                <a:solidFill>
                  <a:srgbClr val="E24E0C"/>
                </a:solidFill>
              </a:rPr>
              <a:t>账号</a:t>
            </a:r>
            <a:r>
              <a:rPr lang="zh-CN" altLang="en-US" sz="2400" dirty="0" smtClean="0">
                <a:solidFill>
                  <a:srgbClr val="E24E0C"/>
                </a:solidFill>
              </a:rPr>
              <a:t>领取</a:t>
            </a:r>
            <a:r>
              <a:rPr lang="zh-CN" altLang="en-US" sz="2400" dirty="0" smtClean="0">
                <a:solidFill>
                  <a:srgbClr val="E24E0C"/>
                </a:solidFill>
              </a:rPr>
              <a:t>：</a:t>
            </a:r>
            <a:endParaRPr lang="en-US" altLang="zh-CN" sz="2400" dirty="0" smtClean="0">
              <a:solidFill>
                <a:srgbClr val="E24E0C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     在两江</a:t>
            </a:r>
            <a:r>
              <a:rPr lang="zh-CN" altLang="en-US" sz="2400" dirty="0" smtClean="0">
                <a:solidFill>
                  <a:schemeClr val="bg1"/>
                </a:solidFill>
              </a:rPr>
              <a:t>新区建设</a:t>
            </a:r>
            <a:r>
              <a:rPr lang="zh-CN" altLang="en-US" sz="2400" dirty="0" smtClean="0">
                <a:solidFill>
                  <a:schemeClr val="bg1"/>
                </a:solidFill>
              </a:rPr>
              <a:t>局信息办领取</a:t>
            </a:r>
            <a:r>
              <a:rPr lang="zh-CN" altLang="en-US" sz="1600" dirty="0" smtClean="0">
                <a:solidFill>
                  <a:schemeClr val="bg1"/>
                </a:solidFill>
              </a:rPr>
              <a:t>（企业用户账号登记表及法人委托书盖章）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      施工单位账号也可以用市</a:t>
            </a:r>
            <a:r>
              <a:rPr lang="zh-CN" altLang="en-US" sz="2400" dirty="0" smtClean="0">
                <a:solidFill>
                  <a:schemeClr val="bg1"/>
                </a:solidFill>
              </a:rPr>
              <a:t>建委发放的资质锁</a:t>
            </a:r>
            <a:r>
              <a:rPr lang="zh-CN" altLang="en-US" sz="2400" dirty="0" smtClean="0">
                <a:solidFill>
                  <a:schemeClr val="bg1"/>
                </a:solidFill>
              </a:rPr>
              <a:t>登录创建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</a:rPr>
              <a:t>      （</a:t>
            </a:r>
            <a:r>
              <a:rPr lang="zh-CN" altLang="en-US" sz="1600" dirty="0" smtClean="0">
                <a:solidFill>
                  <a:schemeClr val="bg1"/>
                </a:solidFill>
              </a:rPr>
              <a:t>两江新区智慧</a:t>
            </a:r>
            <a:r>
              <a:rPr lang="zh-CN" altLang="en-US" sz="1600" dirty="0" smtClean="0">
                <a:solidFill>
                  <a:schemeClr val="bg1"/>
                </a:solidFill>
              </a:rPr>
              <a:t>工地公众</a:t>
            </a:r>
            <a:r>
              <a:rPr lang="zh-CN" altLang="en-US" sz="1600" dirty="0" smtClean="0">
                <a:solidFill>
                  <a:schemeClr val="bg1"/>
                </a:solidFill>
              </a:rPr>
              <a:t>号</a:t>
            </a:r>
            <a:r>
              <a:rPr lang="zh-CN" altLang="en-US" sz="1600" dirty="0" smtClean="0">
                <a:solidFill>
                  <a:schemeClr val="bg1"/>
                </a:solidFill>
              </a:rPr>
              <a:t>下载账号创建</a:t>
            </a:r>
            <a:r>
              <a:rPr lang="zh-CN" altLang="en-US" sz="1600" dirty="0" smtClean="0">
                <a:solidFill>
                  <a:schemeClr val="bg1"/>
                </a:solidFill>
              </a:rPr>
              <a:t>操作手册）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E24E0C"/>
                </a:solidFill>
              </a:rPr>
              <a:t>企业账号功能：</a:t>
            </a:r>
            <a:r>
              <a:rPr lang="zh-CN" altLang="en-US" sz="2400" dirty="0" smtClean="0">
                <a:solidFill>
                  <a:schemeClr val="bg1"/>
                </a:solidFill>
              </a:rPr>
              <a:t>在电脑端为普通账号分配项目和角色权限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200000"/>
              </a:lnSpc>
            </a:pPr>
            <a:r>
              <a:rPr lang="en-US" altLang="zh-CN" sz="2400" dirty="0" smtClean="0">
                <a:solidFill>
                  <a:schemeClr val="bg1"/>
                </a:solidFill>
              </a:rPr>
              <a:t>    PS</a:t>
            </a:r>
            <a:r>
              <a:rPr lang="zh-CN" altLang="en-US" sz="2400" dirty="0" smtClean="0">
                <a:solidFill>
                  <a:schemeClr val="bg1"/>
                </a:solidFill>
              </a:rPr>
              <a:t>：一家企业原则上只创建一个企业账号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1982472-E135-4D12-9AA5-4268F5CBF9A6}"/>
              </a:ext>
            </a:extLst>
          </p:cNvPr>
          <p:cNvSpPr txBox="1"/>
          <p:nvPr/>
        </p:nvSpPr>
        <p:spPr>
          <a:xfrm>
            <a:off x="760286" y="756127"/>
            <a:ext cx="3014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企业账号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1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883B30-752A-4AD2-8303-99651F2681CD}"/>
              </a:ext>
            </a:extLst>
          </p:cNvPr>
          <p:cNvSpPr/>
          <p:nvPr/>
        </p:nvSpPr>
        <p:spPr>
          <a:xfrm>
            <a:off x="450440" y="855920"/>
            <a:ext cx="8459644" cy="5212301"/>
          </a:xfrm>
          <a:prstGeom prst="rect">
            <a:avLst/>
          </a:prstGeom>
          <a:solidFill>
            <a:srgbClr val="46457A"/>
          </a:solidFill>
          <a:ln w="38100"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062664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08E7C61-1FA7-463F-801E-F13381093B28}"/>
              </a:ext>
            </a:extLst>
          </p:cNvPr>
          <p:cNvSpPr txBox="1"/>
          <p:nvPr/>
        </p:nvSpPr>
        <p:spPr>
          <a:xfrm>
            <a:off x="760286" y="2028160"/>
            <a:ext cx="785208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E24E0C"/>
                </a:solidFill>
              </a:rPr>
              <a:t>普通账号创建：</a:t>
            </a:r>
            <a:r>
              <a:rPr lang="zh-CN" altLang="en-US" sz="2400" dirty="0" smtClean="0">
                <a:solidFill>
                  <a:schemeClr val="bg1"/>
                </a:solidFill>
              </a:rPr>
              <a:t>通过下载手机</a:t>
            </a:r>
            <a:r>
              <a:rPr lang="en-US" altLang="zh-CN" sz="2400" dirty="0" smtClean="0">
                <a:solidFill>
                  <a:schemeClr val="bg1"/>
                </a:solidFill>
              </a:rPr>
              <a:t>app</a:t>
            </a:r>
            <a:r>
              <a:rPr lang="zh-CN" altLang="en-US" sz="2400" dirty="0" smtClean="0">
                <a:solidFill>
                  <a:schemeClr val="bg1"/>
                </a:solidFill>
              </a:rPr>
              <a:t>进行注册并实名认证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E24E0C"/>
                </a:solidFill>
              </a:rPr>
              <a:t>普通账号权限：</a:t>
            </a:r>
            <a:r>
              <a:rPr lang="zh-CN" altLang="en-US" sz="2400" dirty="0" smtClean="0">
                <a:solidFill>
                  <a:schemeClr val="bg1"/>
                </a:solidFill>
              </a:rPr>
              <a:t>需要企业账号为其分配项目及角色才具备访问权限。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bg1"/>
              </a:solidFill>
            </a:endParaRPr>
          </a:p>
          <a:p>
            <a:pPr>
              <a:lnSpc>
                <a:spcPct val="250000"/>
              </a:lnSpc>
            </a:pP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1982472-E135-4D12-9AA5-4268F5CBF9A6}"/>
              </a:ext>
            </a:extLst>
          </p:cNvPr>
          <p:cNvSpPr txBox="1"/>
          <p:nvPr/>
        </p:nvSpPr>
        <p:spPr>
          <a:xfrm>
            <a:off x="760286" y="1378427"/>
            <a:ext cx="3014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普通账号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1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E1DC3A-255F-4B79-9224-DF0010BF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企业账号为普通账号分配项目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7" name="矩形: 圆角 4">
            <a:extLst>
              <a:ext uri="{FF2B5EF4-FFF2-40B4-BE49-F238E27FC236}">
                <a16:creationId xmlns="" xmlns:a16="http://schemas.microsoft.com/office/drawing/2014/main" id="{0958B0BD-2EBD-44B6-9A7E-B2E43874227D}"/>
              </a:ext>
            </a:extLst>
          </p:cNvPr>
          <p:cNvSpPr/>
          <p:nvPr/>
        </p:nvSpPr>
        <p:spPr>
          <a:xfrm>
            <a:off x="250357" y="1360713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企业账号</a:t>
            </a:r>
            <a:endParaRPr lang="en-US" altLang="zh-CN" sz="2000" dirty="0" smtClean="0">
              <a:effectLst/>
              <a:latin typeface="+mj-ea"/>
              <a:ea typeface="+mj-ea"/>
              <a:cs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登录</a:t>
            </a:r>
            <a:r>
              <a:rPr lang="en-US" altLang="zh-CN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PC</a:t>
            </a: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端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8" name="箭头: 右 5">
            <a:extLst>
              <a:ext uri="{FF2B5EF4-FFF2-40B4-BE49-F238E27FC236}">
                <a16:creationId xmlns="" xmlns:a16="http://schemas.microsoft.com/office/drawing/2014/main" id="{75CAD4F5-C112-4055-8815-8DA1D86A9FC3}"/>
              </a:ext>
            </a:extLst>
          </p:cNvPr>
          <p:cNvSpPr/>
          <p:nvPr/>
        </p:nvSpPr>
        <p:spPr>
          <a:xfrm>
            <a:off x="1629243" y="1549609"/>
            <a:ext cx="376782" cy="272965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10" name="矩形: 圆角 6">
            <a:extLst>
              <a:ext uri="{FF2B5EF4-FFF2-40B4-BE49-F238E27FC236}">
                <a16:creationId xmlns="" xmlns:a16="http://schemas.microsoft.com/office/drawing/2014/main" id="{8C3223EB-7705-496D-B74C-B63AA2E35C9E}"/>
              </a:ext>
            </a:extLst>
          </p:cNvPr>
          <p:cNvSpPr/>
          <p:nvPr/>
        </p:nvSpPr>
        <p:spPr>
          <a:xfrm>
            <a:off x="2003205" y="1360396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点击</a:t>
            </a:r>
            <a:endParaRPr lang="en-US" altLang="zh-CN" sz="2000" dirty="0" smtClean="0">
              <a:latin typeface="+mj-ea"/>
              <a:ea typeface="+mj-ea"/>
              <a:cs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项目档案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1" name="矩形: 圆角 7">
            <a:extLst>
              <a:ext uri="{FF2B5EF4-FFF2-40B4-BE49-F238E27FC236}">
                <a16:creationId xmlns="" xmlns:a16="http://schemas.microsoft.com/office/drawing/2014/main" id="{947A71BD-EB09-44E6-A5B7-6A1AE18DC27C}"/>
              </a:ext>
            </a:extLst>
          </p:cNvPr>
          <p:cNvSpPr/>
          <p:nvPr/>
        </p:nvSpPr>
        <p:spPr>
          <a:xfrm>
            <a:off x="3855545" y="1360396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点击</a:t>
            </a:r>
            <a:endParaRPr lang="en-US" altLang="zh-CN" sz="2000" dirty="0" smtClean="0">
              <a:effectLst/>
              <a:latin typeface="+mj-ea"/>
              <a:ea typeface="+mj-ea"/>
              <a:cs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关联用户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2" name="箭头: 右 8">
            <a:extLst>
              <a:ext uri="{FF2B5EF4-FFF2-40B4-BE49-F238E27FC236}">
                <a16:creationId xmlns="" xmlns:a16="http://schemas.microsoft.com/office/drawing/2014/main" id="{975EC066-09C4-42A7-8733-DD324E83C376}"/>
              </a:ext>
            </a:extLst>
          </p:cNvPr>
          <p:cNvSpPr/>
          <p:nvPr/>
        </p:nvSpPr>
        <p:spPr>
          <a:xfrm>
            <a:off x="3480824" y="1549609"/>
            <a:ext cx="376782" cy="272965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13" name="矩形: 圆角 9">
            <a:extLst>
              <a:ext uri="{FF2B5EF4-FFF2-40B4-BE49-F238E27FC236}">
                <a16:creationId xmlns="" xmlns:a16="http://schemas.microsoft.com/office/drawing/2014/main" id="{706E0ABB-13F6-4F5A-B739-AC7EBAEEEECC}"/>
              </a:ext>
            </a:extLst>
          </p:cNvPr>
          <p:cNvSpPr/>
          <p:nvPr/>
        </p:nvSpPr>
        <p:spPr>
          <a:xfrm>
            <a:off x="5674721" y="1360396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输入</a:t>
            </a: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用户</a:t>
            </a:r>
            <a:endParaRPr lang="en-US" altLang="zh-CN" sz="2000" dirty="0" smtClean="0">
              <a:latin typeface="+mj-ea"/>
              <a:ea typeface="+mj-ea"/>
              <a:cs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手机号码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4" name="箭头: 右 10">
            <a:extLst>
              <a:ext uri="{FF2B5EF4-FFF2-40B4-BE49-F238E27FC236}">
                <a16:creationId xmlns="" xmlns:a16="http://schemas.microsoft.com/office/drawing/2014/main" id="{6D2CCA86-FB1A-4B89-8240-07BA2686103D}"/>
              </a:ext>
            </a:extLst>
          </p:cNvPr>
          <p:cNvSpPr/>
          <p:nvPr/>
        </p:nvSpPr>
        <p:spPr>
          <a:xfrm>
            <a:off x="5334217" y="1560323"/>
            <a:ext cx="316066" cy="258351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17" name="矩形: 圆角 9">
            <a:extLst>
              <a:ext uri="{FF2B5EF4-FFF2-40B4-BE49-F238E27FC236}">
                <a16:creationId xmlns="" xmlns:a16="http://schemas.microsoft.com/office/drawing/2014/main" id="{706E0ABB-13F6-4F5A-B739-AC7EBAEEEECC}"/>
              </a:ext>
            </a:extLst>
          </p:cNvPr>
          <p:cNvSpPr/>
          <p:nvPr/>
        </p:nvSpPr>
        <p:spPr>
          <a:xfrm>
            <a:off x="7492679" y="1338620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分配</a:t>
            </a: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成功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8" name="箭头: 右 10">
            <a:extLst>
              <a:ext uri="{FF2B5EF4-FFF2-40B4-BE49-F238E27FC236}">
                <a16:creationId xmlns="" xmlns:a16="http://schemas.microsoft.com/office/drawing/2014/main" id="{6D2CCA86-FB1A-4B89-8240-07BA2686103D}"/>
              </a:ext>
            </a:extLst>
          </p:cNvPr>
          <p:cNvSpPr/>
          <p:nvPr/>
        </p:nvSpPr>
        <p:spPr>
          <a:xfrm>
            <a:off x="7152175" y="1538547"/>
            <a:ext cx="316066" cy="258351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404" y="2263883"/>
            <a:ext cx="8282763" cy="420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748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E1DC3A-255F-4B79-9224-DF0010BF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企业账号为普通账号分配角色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8" name="矩形: 圆角 4">
            <a:extLst>
              <a:ext uri="{FF2B5EF4-FFF2-40B4-BE49-F238E27FC236}">
                <a16:creationId xmlns="" xmlns:a16="http://schemas.microsoft.com/office/drawing/2014/main" id="{0958B0BD-2EBD-44B6-9A7E-B2E43874227D}"/>
              </a:ext>
            </a:extLst>
          </p:cNvPr>
          <p:cNvSpPr/>
          <p:nvPr/>
        </p:nvSpPr>
        <p:spPr>
          <a:xfrm>
            <a:off x="1143529" y="1275649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找到对应普通用户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0" name="箭头: 右 5">
            <a:extLst>
              <a:ext uri="{FF2B5EF4-FFF2-40B4-BE49-F238E27FC236}">
                <a16:creationId xmlns="" xmlns:a16="http://schemas.microsoft.com/office/drawing/2014/main" id="{75CAD4F5-C112-4055-8815-8DA1D86A9FC3}"/>
              </a:ext>
            </a:extLst>
          </p:cNvPr>
          <p:cNvSpPr/>
          <p:nvPr/>
        </p:nvSpPr>
        <p:spPr>
          <a:xfrm>
            <a:off x="2522415" y="1464545"/>
            <a:ext cx="376782" cy="272965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11" name="矩形: 圆角 6">
            <a:extLst>
              <a:ext uri="{FF2B5EF4-FFF2-40B4-BE49-F238E27FC236}">
                <a16:creationId xmlns="" xmlns:a16="http://schemas.microsoft.com/office/drawing/2014/main" id="{8C3223EB-7705-496D-B74C-B63AA2E35C9E}"/>
              </a:ext>
            </a:extLst>
          </p:cNvPr>
          <p:cNvSpPr/>
          <p:nvPr/>
        </p:nvSpPr>
        <p:spPr>
          <a:xfrm>
            <a:off x="2896377" y="1275332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点击</a:t>
            </a:r>
            <a:endParaRPr lang="en-US" altLang="zh-CN" sz="2000" dirty="0" smtClean="0">
              <a:latin typeface="+mj-ea"/>
              <a:ea typeface="+mj-ea"/>
              <a:cs typeface="宋体" panose="02010600030101010101" pitchFamily="2" charset="-122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设置角色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2" name="矩形: 圆角 7">
            <a:extLst>
              <a:ext uri="{FF2B5EF4-FFF2-40B4-BE49-F238E27FC236}">
                <a16:creationId xmlns="" xmlns:a16="http://schemas.microsoft.com/office/drawing/2014/main" id="{947A71BD-EB09-44E6-A5B7-6A1AE18DC27C}"/>
              </a:ext>
            </a:extLst>
          </p:cNvPr>
          <p:cNvSpPr/>
          <p:nvPr/>
        </p:nvSpPr>
        <p:spPr>
          <a:xfrm>
            <a:off x="4748717" y="1275332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分配角色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3" name="箭头: 右 8">
            <a:extLst>
              <a:ext uri="{FF2B5EF4-FFF2-40B4-BE49-F238E27FC236}">
                <a16:creationId xmlns="" xmlns:a16="http://schemas.microsoft.com/office/drawing/2014/main" id="{975EC066-09C4-42A7-8733-DD324E83C376}"/>
              </a:ext>
            </a:extLst>
          </p:cNvPr>
          <p:cNvSpPr/>
          <p:nvPr/>
        </p:nvSpPr>
        <p:spPr>
          <a:xfrm>
            <a:off x="4373996" y="1464545"/>
            <a:ext cx="376782" cy="272965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16" name="矩形: 圆角 9">
            <a:extLst>
              <a:ext uri="{FF2B5EF4-FFF2-40B4-BE49-F238E27FC236}">
                <a16:creationId xmlns="" xmlns:a16="http://schemas.microsoft.com/office/drawing/2014/main" id="{706E0ABB-13F6-4F5A-B739-AC7EBAEEEECC}"/>
              </a:ext>
            </a:extLst>
          </p:cNvPr>
          <p:cNvSpPr/>
          <p:nvPr/>
        </p:nvSpPr>
        <p:spPr>
          <a:xfrm>
            <a:off x="6567608" y="1253556"/>
            <a:ext cx="1462976" cy="74427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分配</a:t>
            </a: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成功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17" name="箭头: 右 10">
            <a:extLst>
              <a:ext uri="{FF2B5EF4-FFF2-40B4-BE49-F238E27FC236}">
                <a16:creationId xmlns="" xmlns:a16="http://schemas.microsoft.com/office/drawing/2014/main" id="{6D2CCA86-FB1A-4B89-8240-07BA2686103D}"/>
              </a:ext>
            </a:extLst>
          </p:cNvPr>
          <p:cNvSpPr/>
          <p:nvPr/>
        </p:nvSpPr>
        <p:spPr>
          <a:xfrm>
            <a:off x="6227104" y="1453483"/>
            <a:ext cx="316066" cy="258351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327151"/>
            <a:ext cx="8760700" cy="406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409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íṣlîḑê">
            <a:extLst>
              <a:ext uri="{FF2B5EF4-FFF2-40B4-BE49-F238E27FC236}">
                <a16:creationId xmlns="" xmlns:a16="http://schemas.microsoft.com/office/drawing/2014/main" id="{03F4C107-A086-4A7E-B1D7-CBE4F6DF6D8A}"/>
              </a:ext>
            </a:extLst>
          </p:cNvPr>
          <p:cNvGrpSpPr/>
          <p:nvPr/>
        </p:nvGrpSpPr>
        <p:grpSpPr>
          <a:xfrm>
            <a:off x="5056573" y="2197100"/>
            <a:ext cx="2360227" cy="4379437"/>
            <a:chOff x="5270882" y="2061548"/>
            <a:chExt cx="1650236" cy="3324083"/>
          </a:xfrm>
        </p:grpSpPr>
        <p:grpSp>
          <p:nvGrpSpPr>
            <p:cNvPr id="28" name="íṥļiďé">
              <a:extLst>
                <a:ext uri="{FF2B5EF4-FFF2-40B4-BE49-F238E27FC236}">
                  <a16:creationId xmlns="" xmlns:a16="http://schemas.microsoft.com/office/drawing/2014/main" id="{5E9788EA-8D8F-4657-BAD6-3EDB89AD641E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30" name="ï$ļídê">
                <a:extLst>
                  <a:ext uri="{FF2B5EF4-FFF2-40B4-BE49-F238E27FC236}">
                    <a16:creationId xmlns="" xmlns:a16="http://schemas.microsoft.com/office/drawing/2014/main" id="{9A9AA521-946E-445F-8A4A-C05DB22BDF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32" name="ísḷîḋe">
                  <a:extLst>
                    <a:ext uri="{FF2B5EF4-FFF2-40B4-BE49-F238E27FC236}">
                      <a16:creationId xmlns="" xmlns:a16="http://schemas.microsoft.com/office/drawing/2014/main" id="{6AE7DF55-CA25-4B32-A25B-85FF8FC64BAE}"/>
                    </a:ext>
                  </a:extLst>
                </p:cNvPr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íṡḷîḋê">
                  <a:extLst>
                    <a:ext uri="{FF2B5EF4-FFF2-40B4-BE49-F238E27FC236}">
                      <a16:creationId xmlns="" xmlns:a16="http://schemas.microsoft.com/office/drawing/2014/main" id="{CCBA5A4B-AEB8-40DF-A8A4-1ED25ABF18EF}"/>
                    </a:ext>
                  </a:extLst>
                </p:cNvPr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ïşľîḓè">
                  <a:extLst>
                    <a:ext uri="{FF2B5EF4-FFF2-40B4-BE49-F238E27FC236}">
                      <a16:creationId xmlns="" xmlns:a16="http://schemas.microsoft.com/office/drawing/2014/main" id="{71F8E080-0E64-464E-9F3C-6F7E02FB2D18}"/>
                    </a:ext>
                  </a:extLst>
                </p:cNvPr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í$ľiďe">
                  <a:extLst>
                    <a:ext uri="{FF2B5EF4-FFF2-40B4-BE49-F238E27FC236}">
                      <a16:creationId xmlns="" xmlns:a16="http://schemas.microsoft.com/office/drawing/2014/main" id="{33CC684A-00C1-4435-A8FF-059036CD39E0}"/>
                    </a:ext>
                  </a:extLst>
                </p:cNvPr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îṩ1îďe">
                  <a:extLst>
                    <a:ext uri="{FF2B5EF4-FFF2-40B4-BE49-F238E27FC236}">
                      <a16:creationId xmlns="" xmlns:a16="http://schemas.microsoft.com/office/drawing/2014/main" id="{8B39BF47-0F23-4A7A-9464-23D5AFF66C36}"/>
                    </a:ext>
                  </a:extLst>
                </p:cNvPr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iṧľîdè">
                  <a:extLst>
                    <a:ext uri="{FF2B5EF4-FFF2-40B4-BE49-F238E27FC236}">
                      <a16:creationId xmlns="" xmlns:a16="http://schemas.microsoft.com/office/drawing/2014/main" id="{6ED99379-595B-4044-81E3-6C4E66617BA3}"/>
                    </a:ext>
                  </a:extLst>
                </p:cNvPr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1" name="íSḻíḋè">
                <a:extLst>
                  <a:ext uri="{FF2B5EF4-FFF2-40B4-BE49-F238E27FC236}">
                    <a16:creationId xmlns="" xmlns:a16="http://schemas.microsoft.com/office/drawing/2014/main" id="{228D8AD5-9BF0-4EF7-B1F7-C1CFB6EEAA9F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îşḷiďé">
              <a:extLst>
                <a:ext uri="{FF2B5EF4-FFF2-40B4-BE49-F238E27FC236}">
                  <a16:creationId xmlns="" xmlns:a16="http://schemas.microsoft.com/office/drawing/2014/main" id="{858ADF51-6022-4CC4-9B63-DD9C84D27FDA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5" name="íṣlîḑê">
            <a:extLst>
              <a:ext uri="{FF2B5EF4-FFF2-40B4-BE49-F238E27FC236}">
                <a16:creationId xmlns="" xmlns:a16="http://schemas.microsoft.com/office/drawing/2014/main" id="{B6ACF90C-5FCF-4A7A-8557-CF8C0E7D3AA8}"/>
              </a:ext>
            </a:extLst>
          </p:cNvPr>
          <p:cNvGrpSpPr/>
          <p:nvPr/>
        </p:nvGrpSpPr>
        <p:grpSpPr>
          <a:xfrm>
            <a:off x="1250200" y="2178292"/>
            <a:ext cx="2360227" cy="4379436"/>
            <a:chOff x="5270882" y="2061548"/>
            <a:chExt cx="1650236" cy="3324083"/>
          </a:xfrm>
        </p:grpSpPr>
        <p:grpSp>
          <p:nvGrpSpPr>
            <p:cNvPr id="17" name="íṥļiďé">
              <a:extLst>
                <a:ext uri="{FF2B5EF4-FFF2-40B4-BE49-F238E27FC236}">
                  <a16:creationId xmlns="" xmlns:a16="http://schemas.microsoft.com/office/drawing/2014/main" id="{7A034F25-D9DA-475A-89BB-78551F895CFC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19" name="ï$ļídê">
                <a:extLst>
                  <a:ext uri="{FF2B5EF4-FFF2-40B4-BE49-F238E27FC236}">
                    <a16:creationId xmlns="" xmlns:a16="http://schemas.microsoft.com/office/drawing/2014/main" id="{4E2D2CCF-8FD9-4379-B2BC-922AB69B64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1" name="ísḷîḋe">
                  <a:extLst>
                    <a:ext uri="{FF2B5EF4-FFF2-40B4-BE49-F238E27FC236}">
                      <a16:creationId xmlns="" xmlns:a16="http://schemas.microsoft.com/office/drawing/2014/main" id="{5067F90F-6507-4EF8-BBDD-26564E3A0A2C}"/>
                    </a:ext>
                  </a:extLst>
                </p:cNvPr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íṡḷîḋê">
                  <a:extLst>
                    <a:ext uri="{FF2B5EF4-FFF2-40B4-BE49-F238E27FC236}">
                      <a16:creationId xmlns="" xmlns:a16="http://schemas.microsoft.com/office/drawing/2014/main" id="{4FEE0471-7298-430D-B2DB-FD08809F1C23}"/>
                    </a:ext>
                  </a:extLst>
                </p:cNvPr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ïşľîḓè">
                  <a:extLst>
                    <a:ext uri="{FF2B5EF4-FFF2-40B4-BE49-F238E27FC236}">
                      <a16:creationId xmlns="" xmlns:a16="http://schemas.microsoft.com/office/drawing/2014/main" id="{2C0E43F0-EFFF-4213-BED2-9C19630976F5}"/>
                    </a:ext>
                  </a:extLst>
                </p:cNvPr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í$ľiďe">
                  <a:extLst>
                    <a:ext uri="{FF2B5EF4-FFF2-40B4-BE49-F238E27FC236}">
                      <a16:creationId xmlns="" xmlns:a16="http://schemas.microsoft.com/office/drawing/2014/main" id="{5BE5A056-9636-45AC-8F24-424C6035685F}"/>
                    </a:ext>
                  </a:extLst>
                </p:cNvPr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îṩ1îďe">
                  <a:extLst>
                    <a:ext uri="{FF2B5EF4-FFF2-40B4-BE49-F238E27FC236}">
                      <a16:creationId xmlns="" xmlns:a16="http://schemas.microsoft.com/office/drawing/2014/main" id="{C96A8CA1-94F6-4144-98E1-E2DEEFB64E18}"/>
                    </a:ext>
                  </a:extLst>
                </p:cNvPr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iṧľîdè">
                  <a:extLst>
                    <a:ext uri="{FF2B5EF4-FFF2-40B4-BE49-F238E27FC236}">
                      <a16:creationId xmlns="" xmlns:a16="http://schemas.microsoft.com/office/drawing/2014/main" id="{59719B1B-A617-4564-B3E8-DC1EE89FAB56}"/>
                    </a:ext>
                  </a:extLst>
                </p:cNvPr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íSḻíḋè">
                <a:extLst>
                  <a:ext uri="{FF2B5EF4-FFF2-40B4-BE49-F238E27FC236}">
                    <a16:creationId xmlns="" xmlns:a16="http://schemas.microsoft.com/office/drawing/2014/main" id="{56317A18-7DFF-4CE4-B522-3D03B8A27B45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îşḷiďé">
              <a:extLst>
                <a:ext uri="{FF2B5EF4-FFF2-40B4-BE49-F238E27FC236}">
                  <a16:creationId xmlns="" xmlns:a16="http://schemas.microsoft.com/office/drawing/2014/main" id="{811C7061-11CB-4435-8C49-621C8449EC4F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E1DC3A-255F-4B79-9224-DF0010BF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普通账号注册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440705"/>
            <a:ext cx="1920980" cy="171240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6A3F01F3-4792-4106-997F-460F396850C8}"/>
              </a:ext>
            </a:extLst>
          </p:cNvPr>
          <p:cNvGrpSpPr/>
          <p:nvPr/>
        </p:nvGrpSpPr>
        <p:grpSpPr>
          <a:xfrm>
            <a:off x="5186080" y="2514601"/>
            <a:ext cx="2713320" cy="3547692"/>
            <a:chOff x="3806005" y="1351940"/>
            <a:chExt cx="2757669" cy="4615761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7AEDE3A8-3989-4CD5-970A-AEA8CED81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6005" y="1351940"/>
              <a:ext cx="2221335" cy="4615761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C4195F5-588A-403B-B62F-AF280215D377}"/>
                </a:ext>
              </a:extLst>
            </p:cNvPr>
            <p:cNvSpPr/>
            <p:nvPr/>
          </p:nvSpPr>
          <p:spPr>
            <a:xfrm>
              <a:off x="4127250" y="2228294"/>
              <a:ext cx="426128" cy="1775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28502396-89F6-4C24-82ED-4218E1DC54F2}"/>
                </a:ext>
              </a:extLst>
            </p:cNvPr>
            <p:cNvSpPr txBox="1"/>
            <p:nvPr/>
          </p:nvSpPr>
          <p:spPr>
            <a:xfrm>
              <a:off x="4850278" y="2114748"/>
              <a:ext cx="1713396" cy="440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FF0000"/>
                  </a:solidFill>
                </a:rPr>
                <a:t>用户名</a:t>
              </a:r>
              <a:endParaRPr lang="zh-CN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ADBA49C-20A8-4CE4-9ACE-73A944C9943A}"/>
                </a:ext>
              </a:extLst>
            </p:cNvPr>
            <p:cNvSpPr/>
            <p:nvPr/>
          </p:nvSpPr>
          <p:spPr>
            <a:xfrm>
              <a:off x="4127250" y="3845509"/>
              <a:ext cx="426128" cy="1775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2DE18C2-E292-463C-B9C7-E4E9C524A7B3}"/>
                </a:ext>
              </a:extLst>
            </p:cNvPr>
            <p:cNvSpPr txBox="1"/>
            <p:nvPr/>
          </p:nvSpPr>
          <p:spPr>
            <a:xfrm>
              <a:off x="4824462" y="3731962"/>
              <a:ext cx="1713396" cy="440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FF0000"/>
                  </a:solidFill>
                </a:rPr>
                <a:t>登录密码</a:t>
              </a:r>
              <a:endParaRPr lang="zh-CN" altLang="en-US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852B1F4-F8FE-4B3A-8B12-75A7107399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307" y="2476500"/>
            <a:ext cx="2123709" cy="3655884"/>
          </a:xfrm>
          <a:prstGeom prst="rect">
            <a:avLst/>
          </a:prstGeom>
        </p:spPr>
      </p:pic>
      <p:sp>
        <p:nvSpPr>
          <p:cNvPr id="46" name="矩形: 圆角 4">
            <a:extLst>
              <a:ext uri="{FF2B5EF4-FFF2-40B4-BE49-F238E27FC236}">
                <a16:creationId xmlns="" xmlns:a16="http://schemas.microsoft.com/office/drawing/2014/main" id="{0958B0BD-2EBD-44B6-9A7E-B2E43874227D}"/>
              </a:ext>
            </a:extLst>
          </p:cNvPr>
          <p:cNvSpPr/>
          <p:nvPr/>
        </p:nvSpPr>
        <p:spPr>
          <a:xfrm>
            <a:off x="1032033" y="1277937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下载</a:t>
            </a:r>
            <a:r>
              <a:rPr lang="en-US" altLang="zh-CN" sz="2000" dirty="0" smtClean="0">
                <a:effectLst/>
                <a:latin typeface="+mj-ea"/>
                <a:ea typeface="+mj-ea"/>
                <a:cs typeface="宋体" panose="02010600030101010101" pitchFamily="2" charset="-122"/>
              </a:rPr>
              <a:t>APP</a:t>
            </a: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latin typeface="+mj-ea"/>
                <a:ea typeface="+mj-ea"/>
                <a:cs typeface="宋体" panose="02010600030101010101" pitchFamily="2" charset="-122"/>
              </a:rPr>
              <a:t>注册</a:t>
            </a:r>
            <a:endParaRPr lang="zh-CN" sz="20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47" name="箭头: 右 5">
            <a:extLst>
              <a:ext uri="{FF2B5EF4-FFF2-40B4-BE49-F238E27FC236}">
                <a16:creationId xmlns="" xmlns:a16="http://schemas.microsoft.com/office/drawing/2014/main" id="{75CAD4F5-C112-4055-8815-8DA1D86A9FC3}"/>
              </a:ext>
            </a:extLst>
          </p:cNvPr>
          <p:cNvSpPr/>
          <p:nvPr/>
        </p:nvSpPr>
        <p:spPr>
          <a:xfrm>
            <a:off x="2568506" y="1424941"/>
            <a:ext cx="419328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48" name="矩形: 圆角 6">
            <a:extLst>
              <a:ext uri="{FF2B5EF4-FFF2-40B4-BE49-F238E27FC236}">
                <a16:creationId xmlns="" xmlns:a16="http://schemas.microsoft.com/office/drawing/2014/main" id="{8C3223EB-7705-496D-B74C-B63AA2E35C9E}"/>
              </a:ext>
            </a:extLst>
          </p:cNvPr>
          <p:cNvSpPr/>
          <p:nvPr/>
        </p:nvSpPr>
        <p:spPr>
          <a:xfrm>
            <a:off x="2907663" y="12776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kern="1200" dirty="0" smtClean="0">
                <a:solidFill>
                  <a:srgbClr val="FFFFFF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填写</a:t>
            </a:r>
            <a:r>
              <a:rPr lang="zh-CN" sz="2000" kern="1200" dirty="0" smtClean="0">
                <a:solidFill>
                  <a:srgbClr val="FFFFFF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信息</a:t>
            </a:r>
            <a:endParaRPr lang="zh-CN" sz="36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49" name="矩形: 圆角 7">
            <a:extLst>
              <a:ext uri="{FF2B5EF4-FFF2-40B4-BE49-F238E27FC236}">
                <a16:creationId xmlns="" xmlns:a16="http://schemas.microsoft.com/office/drawing/2014/main" id="{947A71BD-EB09-44E6-A5B7-6A1AE18DC27C}"/>
              </a:ext>
            </a:extLst>
          </p:cNvPr>
          <p:cNvSpPr/>
          <p:nvPr/>
        </p:nvSpPr>
        <p:spPr>
          <a:xfrm>
            <a:off x="4783293" y="12776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kern="1200" dirty="0">
                <a:solidFill>
                  <a:srgbClr val="FFFFFF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设置密码</a:t>
            </a:r>
            <a:endParaRPr lang="zh-CN" sz="36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50" name="箭头: 右 8">
            <a:extLst>
              <a:ext uri="{FF2B5EF4-FFF2-40B4-BE49-F238E27FC236}">
                <a16:creationId xmlns="" xmlns:a16="http://schemas.microsoft.com/office/drawing/2014/main" id="{975EC066-09C4-42A7-8733-DD324E83C376}"/>
              </a:ext>
            </a:extLst>
          </p:cNvPr>
          <p:cNvSpPr/>
          <p:nvPr/>
        </p:nvSpPr>
        <p:spPr>
          <a:xfrm>
            <a:off x="4444136" y="1424941"/>
            <a:ext cx="419328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51" name="矩形: 圆角 9">
            <a:extLst>
              <a:ext uri="{FF2B5EF4-FFF2-40B4-BE49-F238E27FC236}">
                <a16:creationId xmlns="" xmlns:a16="http://schemas.microsoft.com/office/drawing/2014/main" id="{706E0ABB-13F6-4F5A-B739-AC7EBAEEEECC}"/>
              </a:ext>
            </a:extLst>
          </p:cNvPr>
          <p:cNvSpPr/>
          <p:nvPr/>
        </p:nvSpPr>
        <p:spPr>
          <a:xfrm>
            <a:off x="6658923" y="12776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kern="1200" dirty="0">
                <a:solidFill>
                  <a:srgbClr val="FFFFFF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注册成功</a:t>
            </a:r>
            <a:endParaRPr lang="zh-CN" sz="3600" dirty="0"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sp>
        <p:nvSpPr>
          <p:cNvPr id="52" name="箭头: 右 10">
            <a:extLst>
              <a:ext uri="{FF2B5EF4-FFF2-40B4-BE49-F238E27FC236}">
                <a16:creationId xmlns="" xmlns:a16="http://schemas.microsoft.com/office/drawing/2014/main" id="{6D2CCA86-FB1A-4B89-8240-07BA2686103D}"/>
              </a:ext>
            </a:extLst>
          </p:cNvPr>
          <p:cNvSpPr/>
          <p:nvPr/>
        </p:nvSpPr>
        <p:spPr>
          <a:xfrm>
            <a:off x="6319764" y="1424941"/>
            <a:ext cx="339159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5387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íṣlîḑê">
            <a:extLst>
              <a:ext uri="{FF2B5EF4-FFF2-40B4-BE49-F238E27FC236}">
                <a16:creationId xmlns="" xmlns:a16="http://schemas.microsoft.com/office/drawing/2014/main" id="{6E04A7F8-EECE-4E74-ADD9-AA8257F27E92}"/>
              </a:ext>
            </a:extLst>
          </p:cNvPr>
          <p:cNvGrpSpPr/>
          <p:nvPr/>
        </p:nvGrpSpPr>
        <p:grpSpPr>
          <a:xfrm>
            <a:off x="6254953" y="2057400"/>
            <a:ext cx="2050848" cy="4272379"/>
            <a:chOff x="5270882" y="2061548"/>
            <a:chExt cx="1650236" cy="3324083"/>
          </a:xfrm>
        </p:grpSpPr>
        <p:grpSp>
          <p:nvGrpSpPr>
            <p:cNvPr id="40" name="íṥļiďé">
              <a:extLst>
                <a:ext uri="{FF2B5EF4-FFF2-40B4-BE49-F238E27FC236}">
                  <a16:creationId xmlns="" xmlns:a16="http://schemas.microsoft.com/office/drawing/2014/main" id="{223A5DC3-A24C-46F8-B540-C8FF05245902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2" name="ï$ļídê">
                <a:extLst>
                  <a:ext uri="{FF2B5EF4-FFF2-40B4-BE49-F238E27FC236}">
                    <a16:creationId xmlns="" xmlns:a16="http://schemas.microsoft.com/office/drawing/2014/main" id="{0D44BE29-0306-4236-A849-E6A2FD6BF4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4" name="ísḷîḋe">
                  <a:extLst>
                    <a:ext uri="{FF2B5EF4-FFF2-40B4-BE49-F238E27FC236}">
                      <a16:creationId xmlns="" xmlns:a16="http://schemas.microsoft.com/office/drawing/2014/main" id="{B67E686F-6273-4140-80E5-802BCEE0E93C}"/>
                    </a:ext>
                  </a:extLst>
                </p:cNvPr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ṡḷîḋê">
                  <a:extLst>
                    <a:ext uri="{FF2B5EF4-FFF2-40B4-BE49-F238E27FC236}">
                      <a16:creationId xmlns="" xmlns:a16="http://schemas.microsoft.com/office/drawing/2014/main" id="{5B5844D4-70BF-481F-A3C6-B3FA4282872E}"/>
                    </a:ext>
                  </a:extLst>
                </p:cNvPr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ïşľîḓè">
                  <a:extLst>
                    <a:ext uri="{FF2B5EF4-FFF2-40B4-BE49-F238E27FC236}">
                      <a16:creationId xmlns="" xmlns:a16="http://schemas.microsoft.com/office/drawing/2014/main" id="{E03EDAF0-0392-4624-AB72-5BD86E60EECC}"/>
                    </a:ext>
                  </a:extLst>
                </p:cNvPr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í$ľiďe">
                  <a:extLst>
                    <a:ext uri="{FF2B5EF4-FFF2-40B4-BE49-F238E27FC236}">
                      <a16:creationId xmlns="" xmlns:a16="http://schemas.microsoft.com/office/drawing/2014/main" id="{42459B9C-6B60-42FF-8DE7-E767B6040249}"/>
                    </a:ext>
                  </a:extLst>
                </p:cNvPr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îṩ1îďe">
                  <a:extLst>
                    <a:ext uri="{FF2B5EF4-FFF2-40B4-BE49-F238E27FC236}">
                      <a16:creationId xmlns="" xmlns:a16="http://schemas.microsoft.com/office/drawing/2014/main" id="{7BDB5E2C-8AC4-4147-B3F3-CA138FDD4EB0}"/>
                    </a:ext>
                  </a:extLst>
                </p:cNvPr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iṧľîdè">
                  <a:extLst>
                    <a:ext uri="{FF2B5EF4-FFF2-40B4-BE49-F238E27FC236}">
                      <a16:creationId xmlns="" xmlns:a16="http://schemas.microsoft.com/office/drawing/2014/main" id="{D37746D0-112B-4AA9-9659-8E44F2A4AF6F}"/>
                    </a:ext>
                  </a:extLst>
                </p:cNvPr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3" name="íSḻíḋè">
                <a:extLst>
                  <a:ext uri="{FF2B5EF4-FFF2-40B4-BE49-F238E27FC236}">
                    <a16:creationId xmlns="" xmlns:a16="http://schemas.microsoft.com/office/drawing/2014/main" id="{658472A6-7852-4A3A-88E5-C9CFE2B76858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îşḷiďé">
              <a:extLst>
                <a:ext uri="{FF2B5EF4-FFF2-40B4-BE49-F238E27FC236}">
                  <a16:creationId xmlns="" xmlns:a16="http://schemas.microsoft.com/office/drawing/2014/main" id="{A9301103-6378-41EE-B0D6-36652F249F62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8" name="íṣlîḑê">
            <a:extLst>
              <a:ext uri="{FF2B5EF4-FFF2-40B4-BE49-F238E27FC236}">
                <a16:creationId xmlns="" xmlns:a16="http://schemas.microsoft.com/office/drawing/2014/main" id="{9BDC9BB5-B9F5-4966-B32A-E0162223EE67}"/>
              </a:ext>
            </a:extLst>
          </p:cNvPr>
          <p:cNvGrpSpPr/>
          <p:nvPr/>
        </p:nvGrpSpPr>
        <p:grpSpPr>
          <a:xfrm>
            <a:off x="3514020" y="2038655"/>
            <a:ext cx="2050848" cy="4272379"/>
            <a:chOff x="5270882" y="2061548"/>
            <a:chExt cx="1650236" cy="3324083"/>
          </a:xfrm>
        </p:grpSpPr>
        <p:grpSp>
          <p:nvGrpSpPr>
            <p:cNvPr id="29" name="íṥļiďé">
              <a:extLst>
                <a:ext uri="{FF2B5EF4-FFF2-40B4-BE49-F238E27FC236}">
                  <a16:creationId xmlns="" xmlns:a16="http://schemas.microsoft.com/office/drawing/2014/main" id="{3946C986-A70A-4995-94EF-DA5BDAFD6670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31" name="ï$ļídê">
                <a:extLst>
                  <a:ext uri="{FF2B5EF4-FFF2-40B4-BE49-F238E27FC236}">
                    <a16:creationId xmlns="" xmlns:a16="http://schemas.microsoft.com/office/drawing/2014/main" id="{52C2C18E-A23C-4E13-8FFB-19DACF7A7D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33" name="ísḷîḋe">
                  <a:extLst>
                    <a:ext uri="{FF2B5EF4-FFF2-40B4-BE49-F238E27FC236}">
                      <a16:creationId xmlns="" xmlns:a16="http://schemas.microsoft.com/office/drawing/2014/main" id="{1FE27643-A439-4265-9392-7426DB811954}"/>
                    </a:ext>
                  </a:extLst>
                </p:cNvPr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íṡḷîḋê">
                  <a:extLst>
                    <a:ext uri="{FF2B5EF4-FFF2-40B4-BE49-F238E27FC236}">
                      <a16:creationId xmlns="" xmlns:a16="http://schemas.microsoft.com/office/drawing/2014/main" id="{DE86377D-7B3E-4A95-96B4-32F0CDFAD895}"/>
                    </a:ext>
                  </a:extLst>
                </p:cNvPr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ïşľîḓè">
                  <a:extLst>
                    <a:ext uri="{FF2B5EF4-FFF2-40B4-BE49-F238E27FC236}">
                      <a16:creationId xmlns="" xmlns:a16="http://schemas.microsoft.com/office/drawing/2014/main" id="{CE845E25-A815-4F24-9125-8EBF6D4E8768}"/>
                    </a:ext>
                  </a:extLst>
                </p:cNvPr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í$ľiďe">
                  <a:extLst>
                    <a:ext uri="{FF2B5EF4-FFF2-40B4-BE49-F238E27FC236}">
                      <a16:creationId xmlns="" xmlns:a16="http://schemas.microsoft.com/office/drawing/2014/main" id="{B0E20417-92DB-4019-9501-8C13935EBE7C}"/>
                    </a:ext>
                  </a:extLst>
                </p:cNvPr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îṩ1îďe">
                  <a:extLst>
                    <a:ext uri="{FF2B5EF4-FFF2-40B4-BE49-F238E27FC236}">
                      <a16:creationId xmlns="" xmlns:a16="http://schemas.microsoft.com/office/drawing/2014/main" id="{87C55330-E4DC-457B-93E3-B274BBD9BF6B}"/>
                    </a:ext>
                  </a:extLst>
                </p:cNvPr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iṧľîdè">
                  <a:extLst>
                    <a:ext uri="{FF2B5EF4-FFF2-40B4-BE49-F238E27FC236}">
                      <a16:creationId xmlns="" xmlns:a16="http://schemas.microsoft.com/office/drawing/2014/main" id="{7A75B430-0A3E-45E6-9B22-D9F9A9AF787E}"/>
                    </a:ext>
                  </a:extLst>
                </p:cNvPr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íSḻíḋè">
                <a:extLst>
                  <a:ext uri="{FF2B5EF4-FFF2-40B4-BE49-F238E27FC236}">
                    <a16:creationId xmlns="" xmlns:a16="http://schemas.microsoft.com/office/drawing/2014/main" id="{82788269-F0FC-4E19-AFB5-F4165F9010D4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îşḷiďé">
              <a:extLst>
                <a:ext uri="{FF2B5EF4-FFF2-40B4-BE49-F238E27FC236}">
                  <a16:creationId xmlns="" xmlns:a16="http://schemas.microsoft.com/office/drawing/2014/main" id="{CA77D616-4CC0-4AE9-9BA0-EE46016B84CE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íṣlîḑê">
            <a:extLst>
              <a:ext uri="{FF2B5EF4-FFF2-40B4-BE49-F238E27FC236}">
                <a16:creationId xmlns="" xmlns:a16="http://schemas.microsoft.com/office/drawing/2014/main" id="{63E74711-0A34-4E2B-9B63-BB67D614F1E5}"/>
              </a:ext>
            </a:extLst>
          </p:cNvPr>
          <p:cNvGrpSpPr/>
          <p:nvPr/>
        </p:nvGrpSpPr>
        <p:grpSpPr>
          <a:xfrm>
            <a:off x="836587" y="2038655"/>
            <a:ext cx="2050848" cy="4272379"/>
            <a:chOff x="5270882" y="2061548"/>
            <a:chExt cx="1650236" cy="3324083"/>
          </a:xfrm>
        </p:grpSpPr>
        <p:grpSp>
          <p:nvGrpSpPr>
            <p:cNvPr id="18" name="íṥļiďé">
              <a:extLst>
                <a:ext uri="{FF2B5EF4-FFF2-40B4-BE49-F238E27FC236}">
                  <a16:creationId xmlns="" xmlns:a16="http://schemas.microsoft.com/office/drawing/2014/main" id="{2533D1BE-473E-4041-AD6A-B66583BD86A1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0" name="ï$ļídê">
                <a:extLst>
                  <a:ext uri="{FF2B5EF4-FFF2-40B4-BE49-F238E27FC236}">
                    <a16:creationId xmlns="" xmlns:a16="http://schemas.microsoft.com/office/drawing/2014/main" id="{13CB12B1-AD07-4375-BA79-BC085461EE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2" name="ísḷîḋe">
                  <a:extLst>
                    <a:ext uri="{FF2B5EF4-FFF2-40B4-BE49-F238E27FC236}">
                      <a16:creationId xmlns="" xmlns:a16="http://schemas.microsoft.com/office/drawing/2014/main" id="{CF0F5D3D-C34B-4EB2-8A64-98B686C7775C}"/>
                    </a:ext>
                  </a:extLst>
                </p:cNvPr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íṡḷîḋê">
                  <a:extLst>
                    <a:ext uri="{FF2B5EF4-FFF2-40B4-BE49-F238E27FC236}">
                      <a16:creationId xmlns="" xmlns:a16="http://schemas.microsoft.com/office/drawing/2014/main" id="{A8AB7A0C-3CAD-4CD9-9630-256AEB425143}"/>
                    </a:ext>
                  </a:extLst>
                </p:cNvPr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ïşľîḓè">
                  <a:extLst>
                    <a:ext uri="{FF2B5EF4-FFF2-40B4-BE49-F238E27FC236}">
                      <a16:creationId xmlns="" xmlns:a16="http://schemas.microsoft.com/office/drawing/2014/main" id="{C7D81CDC-1DC3-4EA7-A13C-D3ECC680197A}"/>
                    </a:ext>
                  </a:extLst>
                </p:cNvPr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í$ľiďe">
                  <a:extLst>
                    <a:ext uri="{FF2B5EF4-FFF2-40B4-BE49-F238E27FC236}">
                      <a16:creationId xmlns="" xmlns:a16="http://schemas.microsoft.com/office/drawing/2014/main" id="{B6E99A76-4F55-4396-AD27-87F543D3FA2F}"/>
                    </a:ext>
                  </a:extLst>
                </p:cNvPr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îṩ1îďe">
                  <a:extLst>
                    <a:ext uri="{FF2B5EF4-FFF2-40B4-BE49-F238E27FC236}">
                      <a16:creationId xmlns="" xmlns:a16="http://schemas.microsoft.com/office/drawing/2014/main" id="{865F58F7-D13C-41BE-A682-11247EBDD01F}"/>
                    </a:ext>
                  </a:extLst>
                </p:cNvPr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iṧľîdè">
                  <a:extLst>
                    <a:ext uri="{FF2B5EF4-FFF2-40B4-BE49-F238E27FC236}">
                      <a16:creationId xmlns="" xmlns:a16="http://schemas.microsoft.com/office/drawing/2014/main" id="{EA66B1D3-D6AF-4196-B4B0-73CDC07F3A22}"/>
                    </a:ext>
                  </a:extLst>
                </p:cNvPr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1" name="íSḻíḋè">
                <a:extLst>
                  <a:ext uri="{FF2B5EF4-FFF2-40B4-BE49-F238E27FC236}">
                    <a16:creationId xmlns="" xmlns:a16="http://schemas.microsoft.com/office/drawing/2014/main" id="{26443412-689E-4EE7-89D4-985C2F7BFD35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îşḷiďé">
              <a:extLst>
                <a:ext uri="{FF2B5EF4-FFF2-40B4-BE49-F238E27FC236}">
                  <a16:creationId xmlns="" xmlns:a16="http://schemas.microsoft.com/office/drawing/2014/main" id="{49CBF2CD-C909-4155-A3EF-6205E37395CD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E1DC3A-255F-4B79-9224-DF0010BF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实名认证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184D81D-79E3-4937-B661-CFDCE9E41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0649" y="6434815"/>
            <a:ext cx="1788709" cy="177130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0714F52-52F5-4E8A-88FD-FED53F5AE77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32" y="2329395"/>
            <a:ext cx="1854893" cy="34140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31F8515-8525-41F9-AD1D-1D820FFEFFB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574" y="2332069"/>
            <a:ext cx="1840785" cy="343025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ADEC917-3514-49C6-B319-D300169395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456"/>
          <a:stretch/>
        </p:blipFill>
        <p:spPr>
          <a:xfrm>
            <a:off x="6343740" y="2352214"/>
            <a:ext cx="1910160" cy="3396105"/>
          </a:xfrm>
          <a:prstGeom prst="rect">
            <a:avLst/>
          </a:prstGeom>
        </p:spPr>
      </p:pic>
      <p:sp>
        <p:nvSpPr>
          <p:cNvPr id="50" name="矩形: 圆角 4">
            <a:extLst>
              <a:ext uri="{FF2B5EF4-FFF2-40B4-BE49-F238E27FC236}">
                <a16:creationId xmlns="" xmlns:a16="http://schemas.microsoft.com/office/drawing/2014/main" id="{0958B0BD-2EBD-44B6-9A7E-B2E43874227D}"/>
              </a:ext>
            </a:extLst>
          </p:cNvPr>
          <p:cNvSpPr/>
          <p:nvPr/>
        </p:nvSpPr>
        <p:spPr>
          <a:xfrm>
            <a:off x="943133" y="1201737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登录</a:t>
            </a:r>
            <a:r>
              <a:rPr lang="en-US" altLang="zh-CN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app</a:t>
            </a:r>
            <a:endParaRPr lang="zh-CN" altLang="en-US" sz="3600" dirty="0">
              <a:latin typeface="+mj-ea"/>
              <a:cs typeface="宋体" panose="02010600030101010101" pitchFamily="2" charset="-122"/>
            </a:endParaRPr>
          </a:p>
        </p:txBody>
      </p:sp>
      <p:sp>
        <p:nvSpPr>
          <p:cNvPr id="58" name="箭头: 右 5">
            <a:extLst>
              <a:ext uri="{FF2B5EF4-FFF2-40B4-BE49-F238E27FC236}">
                <a16:creationId xmlns="" xmlns:a16="http://schemas.microsoft.com/office/drawing/2014/main" id="{75CAD4F5-C112-4055-8815-8DA1D86A9FC3}"/>
              </a:ext>
            </a:extLst>
          </p:cNvPr>
          <p:cNvSpPr/>
          <p:nvPr/>
        </p:nvSpPr>
        <p:spPr>
          <a:xfrm>
            <a:off x="2479606" y="1348741"/>
            <a:ext cx="419328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59" name="矩形: 圆角 6">
            <a:extLst>
              <a:ext uri="{FF2B5EF4-FFF2-40B4-BE49-F238E27FC236}">
                <a16:creationId xmlns="" xmlns:a16="http://schemas.microsoft.com/office/drawing/2014/main" id="{8C3223EB-7705-496D-B74C-B63AA2E35C9E}"/>
              </a:ext>
            </a:extLst>
          </p:cNvPr>
          <p:cNvSpPr/>
          <p:nvPr/>
        </p:nvSpPr>
        <p:spPr>
          <a:xfrm>
            <a:off x="2818763" y="12014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点击</a:t>
            </a:r>
            <a:endParaRPr lang="en-US" altLang="zh-CN" sz="2000" dirty="0" smtClean="0">
              <a:solidFill>
                <a:srgbClr val="FFFFFF"/>
              </a:solidFill>
              <a:latin typeface="+mj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实名认证</a:t>
            </a:r>
            <a:endParaRPr lang="zh-CN" altLang="en-US" sz="3600" dirty="0">
              <a:latin typeface="+mj-ea"/>
              <a:cs typeface="宋体" panose="02010600030101010101" pitchFamily="2" charset="-122"/>
            </a:endParaRPr>
          </a:p>
        </p:txBody>
      </p:sp>
      <p:sp>
        <p:nvSpPr>
          <p:cNvPr id="60" name="矩形: 圆角 7">
            <a:extLst>
              <a:ext uri="{FF2B5EF4-FFF2-40B4-BE49-F238E27FC236}">
                <a16:creationId xmlns="" xmlns:a16="http://schemas.microsoft.com/office/drawing/2014/main" id="{947A71BD-EB09-44E6-A5B7-6A1AE18DC27C}"/>
              </a:ext>
            </a:extLst>
          </p:cNvPr>
          <p:cNvSpPr/>
          <p:nvPr/>
        </p:nvSpPr>
        <p:spPr>
          <a:xfrm>
            <a:off x="4694393" y="12014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拍摄</a:t>
            </a:r>
            <a:endParaRPr lang="en-US" altLang="zh-CN" sz="2000" dirty="0" smtClean="0">
              <a:solidFill>
                <a:srgbClr val="FFFFFF"/>
              </a:solidFill>
              <a:latin typeface="+mj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身份证照片</a:t>
            </a:r>
            <a:endParaRPr lang="zh-CN" altLang="en-US" sz="3600" dirty="0">
              <a:latin typeface="+mj-ea"/>
              <a:cs typeface="宋体" panose="02010600030101010101" pitchFamily="2" charset="-122"/>
            </a:endParaRPr>
          </a:p>
        </p:txBody>
      </p:sp>
      <p:sp>
        <p:nvSpPr>
          <p:cNvPr id="61" name="箭头: 右 8">
            <a:extLst>
              <a:ext uri="{FF2B5EF4-FFF2-40B4-BE49-F238E27FC236}">
                <a16:creationId xmlns="" xmlns:a16="http://schemas.microsoft.com/office/drawing/2014/main" id="{975EC066-09C4-42A7-8733-DD324E83C376}"/>
              </a:ext>
            </a:extLst>
          </p:cNvPr>
          <p:cNvSpPr/>
          <p:nvPr/>
        </p:nvSpPr>
        <p:spPr>
          <a:xfrm>
            <a:off x="4355236" y="1348741"/>
            <a:ext cx="419328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62" name="矩形: 圆角 9">
            <a:extLst>
              <a:ext uri="{FF2B5EF4-FFF2-40B4-BE49-F238E27FC236}">
                <a16:creationId xmlns="" xmlns:a16="http://schemas.microsoft.com/office/drawing/2014/main" id="{706E0ABB-13F6-4F5A-B739-AC7EBAEEEECC}"/>
              </a:ext>
            </a:extLst>
          </p:cNvPr>
          <p:cNvSpPr/>
          <p:nvPr/>
        </p:nvSpPr>
        <p:spPr>
          <a:xfrm>
            <a:off x="6570023" y="1201420"/>
            <a:ext cx="1536473" cy="676059"/>
          </a:xfrm>
          <a:prstGeom prst="roundRect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000" dirty="0" smtClean="0">
                <a:solidFill>
                  <a:srgbClr val="FFFFFF"/>
                </a:solidFill>
                <a:latin typeface="+mj-ea"/>
                <a:cs typeface="Times New Roman" panose="02020603050405020304" pitchFamily="18" charset="0"/>
              </a:rPr>
              <a:t>认证成功</a:t>
            </a:r>
            <a:endParaRPr lang="zh-CN" altLang="en-US" sz="3600" dirty="0">
              <a:latin typeface="+mj-ea"/>
              <a:cs typeface="宋体" panose="02010600030101010101" pitchFamily="2" charset="-122"/>
            </a:endParaRPr>
          </a:p>
        </p:txBody>
      </p:sp>
      <p:sp>
        <p:nvSpPr>
          <p:cNvPr id="63" name="箭头: 右 10">
            <a:extLst>
              <a:ext uri="{FF2B5EF4-FFF2-40B4-BE49-F238E27FC236}">
                <a16:creationId xmlns="" xmlns:a16="http://schemas.microsoft.com/office/drawing/2014/main" id="{6D2CCA86-FB1A-4B89-8240-07BA2686103D}"/>
              </a:ext>
            </a:extLst>
          </p:cNvPr>
          <p:cNvSpPr/>
          <p:nvPr/>
        </p:nvSpPr>
        <p:spPr>
          <a:xfrm>
            <a:off x="6230864" y="1348741"/>
            <a:ext cx="339159" cy="285652"/>
          </a:xfrm>
          <a:prstGeom prst="rightArrow">
            <a:avLst/>
          </a:prstGeom>
          <a:solidFill>
            <a:srgbClr val="4276AA"/>
          </a:solidFill>
          <a:ln>
            <a:solidFill>
              <a:srgbClr val="427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82585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5a5ad29e-c12a-4a25-9553-f111f53afd15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276AA"/>
      </a:accent1>
      <a:accent2>
        <a:srgbClr val="1689A0"/>
      </a:accent2>
      <a:accent3>
        <a:srgbClr val="3FA692"/>
      </a:accent3>
      <a:accent4>
        <a:srgbClr val="5167A4"/>
      </a:accent4>
      <a:accent5>
        <a:srgbClr val="5E5CA2"/>
      </a:accent5>
      <a:accent6>
        <a:srgbClr val="7683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1121</TotalTime>
  <Words>196</Words>
  <Application>Microsoft Office PowerPoint</Application>
  <PresentationFormat>全屏显示(4:3)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主题5</vt:lpstr>
      <vt:lpstr>两江新区智慧工地               用户手册</vt:lpstr>
      <vt:lpstr>幻灯片 2</vt:lpstr>
      <vt:lpstr>幻灯片 3</vt:lpstr>
      <vt:lpstr>企业账号为普通账号分配项目</vt:lpstr>
      <vt:lpstr>企业账号为普通账号分配角色</vt:lpstr>
      <vt:lpstr>普通账号注册</vt:lpstr>
      <vt:lpstr>实名认证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微软用户</cp:lastModifiedBy>
  <cp:revision>79</cp:revision>
  <cp:lastPrinted>2018-02-05T16:00:00Z</cp:lastPrinted>
  <dcterms:created xsi:type="dcterms:W3CDTF">2018-02-05T16:00:00Z</dcterms:created>
  <dcterms:modified xsi:type="dcterms:W3CDTF">2018-08-13T10:47:08Z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